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45"/>
  </p:notesMasterIdLst>
  <p:sldIdLst>
    <p:sldId id="256" r:id="rId3"/>
    <p:sldId id="258" r:id="rId4"/>
    <p:sldId id="259" r:id="rId5"/>
    <p:sldId id="265" r:id="rId6"/>
    <p:sldId id="266" r:id="rId7"/>
    <p:sldId id="267" r:id="rId8"/>
    <p:sldId id="268" r:id="rId9"/>
    <p:sldId id="269"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300" r:id="rId41"/>
    <p:sldId id="301" r:id="rId42"/>
    <p:sldId id="302" r:id="rId43"/>
    <p:sldId id="303" r:id="rId44"/>
  </p:sldIdLst>
  <p:sldSz cx="9144000" cy="5143500" type="screen16x9"/>
  <p:notesSz cx="6858000" cy="9144000"/>
  <p:embeddedFontLst>
    <p:embeddedFont>
      <p:font typeface="Amatic SC" panose="020B0604020202020204" charset="-79"/>
      <p:regular r:id="rId46"/>
      <p:bold r:id="rId47"/>
    </p:embeddedFont>
    <p:embeddedFont>
      <p:font typeface="Barlow Semi Condensed" panose="020B0604020202020204" charset="0"/>
      <p:regular r:id="rId48"/>
      <p:bold r:id="rId49"/>
      <p:italic r:id="rId50"/>
      <p:boldItalic r:id="rId51"/>
    </p:embeddedFont>
    <p:embeddedFont>
      <p:font typeface="Barlow Semi Condensed Light" panose="020B0604020202020204" charset="0"/>
      <p:regular r:id="rId52"/>
      <p:bold r:id="rId53"/>
      <p:italic r:id="rId54"/>
      <p:boldItalic r:id="rId55"/>
    </p:embeddedFont>
    <p:embeddedFont>
      <p:font typeface="Barlow Semi Condensed Medium" panose="020B0604020202020204" charset="0"/>
      <p:regular r:id="rId56"/>
      <p:bold r:id="rId57"/>
      <p:italic r:id="rId58"/>
      <p:boldItalic r:id="rId59"/>
    </p:embeddedFont>
    <p:embeddedFont>
      <p:font typeface="Calibri" panose="020F0502020204030204" pitchFamily="34" charset="0"/>
      <p:regular r:id="rId60"/>
      <p:bold r:id="rId61"/>
      <p:italic r:id="rId62"/>
      <p:boldItalic r:id="rId63"/>
    </p:embeddedFont>
    <p:embeddedFont>
      <p:font typeface="Fjalla One" panose="020B0604020202020204" charset="0"/>
      <p:regular r:id="rId64"/>
    </p:embeddedFont>
    <p:embeddedFont>
      <p:font typeface="Proxima Nova" panose="020B0604020202020204" charset="0"/>
      <p:regular r:id="rId65"/>
      <p:bold r:id="rId66"/>
      <p:italic r:id="rId67"/>
      <p:boldItalic r:id="rId68"/>
    </p:embeddedFont>
    <p:embeddedFont>
      <p:font typeface="Proxima Nova Semibold" panose="020B0604020202020204" charset="0"/>
      <p:regular r:id="rId69"/>
      <p:bold r:id="rId70"/>
      <p:boldItalic r:id="rId71"/>
    </p:embeddedFont>
    <p:embeddedFont>
      <p:font typeface="Roboto Medium" panose="020B0604020202020204"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D144BA1-E208-4373-97E6-82FE38CE1DDD}">
  <a:tblStyle styleId="{DD144BA1-E208-4373-97E6-82FE38CE1DD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92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2.fntdata"/><Relationship Id="rId63" Type="http://schemas.openxmlformats.org/officeDocument/2006/relationships/font" Target="fonts/font18.fntdata"/><Relationship Id="rId68" Type="http://schemas.openxmlformats.org/officeDocument/2006/relationships/font" Target="fonts/font23.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font" Target="fonts/font21.fntdata"/><Relationship Id="rId74" Type="http://schemas.openxmlformats.org/officeDocument/2006/relationships/font" Target="fonts/font29.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font" Target="fonts/font24.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6.fntdata"/><Relationship Id="rId72"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font" Target="fonts/font2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9.fntdata"/><Relationship Id="rId62" Type="http://schemas.openxmlformats.org/officeDocument/2006/relationships/font" Target="fonts/font17.fntdata"/><Relationship Id="rId70" Type="http://schemas.openxmlformats.org/officeDocument/2006/relationships/font" Target="fonts/font25.fntdata"/><Relationship Id="rId75"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73" Type="http://schemas.openxmlformats.org/officeDocument/2006/relationships/font" Target="fonts/font28.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5.fntdata"/><Relationship Id="rId55" Type="http://schemas.openxmlformats.org/officeDocument/2006/relationships/font" Target="fonts/font10.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6.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10.png>
</file>

<file path=ppt/media/image2.png>
</file>

<file path=ppt/media/image3.png>
</file>

<file path=ppt/media/image4.jpg>
</file>

<file path=ppt/media/image5.jp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25.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27.xml"/><Relationship Id="rId1" Type="http://schemas.openxmlformats.org/officeDocument/2006/relationships/slideLayout" Target="../slideLayouts/slideLayout32.xml"/><Relationship Id="rId4" Type="http://schemas.openxmlformats.org/officeDocument/2006/relationships/hyperlink" Target="https://fonts.google.com/specimen/Barlow+Condensed?query=barlow"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6.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28.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9.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8.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7.gif"/></Relationships>
</file>

<file path=ppt/slides/_rels/slide2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9.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3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6.xml"/><Relationship Id="rId1" Type="http://schemas.openxmlformats.org/officeDocument/2006/relationships/slideLayout" Target="../slideLayouts/slideLayout23.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885319"/>
            <a:ext cx="5343540" cy="4258080"/>
            <a:chOff x="469775" y="145125"/>
            <a:chExt cx="6679425" cy="5322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7975" y="145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z</a:t>
              </a:r>
              <a:endParaRPr dirty="0"/>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5743556" y="1952719"/>
            <a:ext cx="3264300" cy="179802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5000" dirty="0"/>
              <a:t>My </a:t>
            </a:r>
            <a:r>
              <a:rPr lang="en-US" sz="5000" dirty="0">
                <a:solidFill>
                  <a:schemeClr val="accent1">
                    <a:lumMod val="75000"/>
                  </a:schemeClr>
                </a:solidFill>
              </a:rPr>
              <a:t>Portfolio</a:t>
            </a:r>
            <a:endParaRPr sz="5000" dirty="0">
              <a:solidFill>
                <a:schemeClr val="accent1">
                  <a:lumMod val="75000"/>
                </a:schemeClr>
              </a:solidFill>
            </a:endParaRPr>
          </a:p>
        </p:txBody>
      </p:sp>
      <p:sp>
        <p:nvSpPr>
          <p:cNvPr id="1885" name="Google Shape;1885;p35"/>
          <p:cNvSpPr txBox="1">
            <a:spLocks noGrp="1"/>
          </p:cNvSpPr>
          <p:nvPr>
            <p:ph type="subTitle" idx="1"/>
          </p:nvPr>
        </p:nvSpPr>
        <p:spPr>
          <a:xfrm>
            <a:off x="5248656" y="3721608"/>
            <a:ext cx="3759200" cy="89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2300" dirty="0">
                <a:solidFill>
                  <a:schemeClr val="accent1"/>
                </a:solidFill>
              </a:rPr>
              <a:t>Thu Rein Nyein</a:t>
            </a:r>
          </a:p>
          <a:p>
            <a:pPr marL="0" lvl="0" indent="0" algn="r" rtl="0">
              <a:spcBef>
                <a:spcPts val="0"/>
              </a:spcBef>
              <a:spcAft>
                <a:spcPts val="0"/>
              </a:spcAft>
              <a:buNone/>
            </a:pPr>
            <a:r>
              <a:rPr lang="en-US" sz="2300" dirty="0"/>
              <a:t>JKT Software Development Batch -3</a:t>
            </a:r>
            <a:endParaRPr sz="2300" dirty="0">
              <a:solidFill>
                <a:schemeClr val="accent1"/>
              </a:solidFill>
            </a:endParaRPr>
          </a:p>
        </p:txBody>
      </p:sp>
      <p:pic>
        <p:nvPicPr>
          <p:cNvPr id="3" name="Picture 2">
            <a:extLst>
              <a:ext uri="{FF2B5EF4-FFF2-40B4-BE49-F238E27FC236}">
                <a16:creationId xmlns:a16="http://schemas.microsoft.com/office/drawing/2014/main" id="{ECC38FC1-5C88-46D9-B180-034399B5AD83}"/>
              </a:ext>
            </a:extLst>
          </p:cNvPr>
          <p:cNvPicPr>
            <a:picLocks noChangeAspect="1"/>
          </p:cNvPicPr>
          <p:nvPr/>
        </p:nvPicPr>
        <p:blipFill>
          <a:blip r:embed="rId3"/>
          <a:stretch>
            <a:fillRect/>
          </a:stretch>
        </p:blipFill>
        <p:spPr>
          <a:xfrm>
            <a:off x="85449" y="74547"/>
            <a:ext cx="662882" cy="66288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50"/>
          <p:cNvSpPr txBox="1">
            <a:spLocks noGrp="1"/>
          </p:cNvSpPr>
          <p:nvPr>
            <p:ph type="title"/>
          </p:nvPr>
        </p:nvSpPr>
        <p:spPr>
          <a:xfrm>
            <a:off x="2624328" y="1121545"/>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t>Whoa!</a:t>
            </a:r>
            <a:endParaRPr sz="10000"/>
          </a:p>
        </p:txBody>
      </p:sp>
      <p:sp>
        <p:nvSpPr>
          <p:cNvPr id="2733" name="Google Shape;2733;p50"/>
          <p:cNvSpPr txBox="1">
            <a:spLocks noGrp="1"/>
          </p:cNvSpPr>
          <p:nvPr>
            <p:ph type="subTitle" idx="1"/>
          </p:nvPr>
        </p:nvSpPr>
        <p:spPr>
          <a:xfrm>
            <a:off x="2933525" y="2699917"/>
            <a:ext cx="3276900" cy="86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48216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74" name="Google Shape;2974;p52"/>
          <p:cNvSpPr txBox="1">
            <a:spLocks noGrp="1"/>
          </p:cNvSpPr>
          <p:nvPr>
            <p:ph type="subTitle" idx="4"/>
          </p:nvPr>
        </p:nvSpPr>
        <p:spPr>
          <a:xfrm>
            <a:off x="3689552"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a:spLocks noGrp="1"/>
          </p:cNvSpPr>
          <p:nvPr>
            <p:ph type="subTitle" idx="5"/>
          </p:nvPr>
        </p:nvSpPr>
        <p:spPr>
          <a:xfrm>
            <a:off x="585667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976" name="Google Shape;2976;p52"/>
          <p:cNvSpPr txBox="1">
            <a:spLocks noGrp="1"/>
          </p:cNvSpPr>
          <p:nvPr>
            <p:ph type="subTitle" idx="1"/>
          </p:nvPr>
        </p:nvSpPr>
        <p:spPr>
          <a:xfrm>
            <a:off x="152242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977" name="Google Shape;2977;p52"/>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978" name="Google Shape;2978;p52"/>
          <p:cNvSpPr txBox="1">
            <a:spLocks noGrp="1"/>
          </p:cNvSpPr>
          <p:nvPr>
            <p:ph type="subTitle" idx="6"/>
          </p:nvPr>
        </p:nvSpPr>
        <p:spPr>
          <a:xfrm>
            <a:off x="585667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marL="0" lvl="0" indent="0" algn="ctr" rtl="0">
              <a:spcBef>
                <a:spcPts val="0"/>
              </a:spcBef>
              <a:spcAft>
                <a:spcPts val="0"/>
              </a:spcAft>
              <a:buNone/>
            </a:pPr>
            <a:endParaRPr>
              <a:latin typeface="Barlow Semi Condensed"/>
              <a:ea typeface="Barlow Semi Condensed"/>
              <a:cs typeface="Barlow Semi Condensed"/>
              <a:sym typeface="Barlow Semi Condensed"/>
            </a:endParaRPr>
          </a:p>
        </p:txBody>
      </p:sp>
      <p:sp>
        <p:nvSpPr>
          <p:cNvPr id="2979" name="Google Shape;2979;p52"/>
          <p:cNvSpPr txBox="1">
            <a:spLocks noGrp="1"/>
          </p:cNvSpPr>
          <p:nvPr>
            <p:ph type="subTitle" idx="2"/>
          </p:nvPr>
        </p:nvSpPr>
        <p:spPr>
          <a:xfrm>
            <a:off x="152242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4" name="Google Shape;2984;p52"/>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5" name="Google Shape;2985;p52"/>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8" name="Google Shape;2988;p5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1" name="Google Shape;2991;p52"/>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2" name="Google Shape;2992;p52"/>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3" name="Google Shape;2993;p52"/>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994" name="Google Shape;2994;p52"/>
          <p:cNvSpPr txBox="1">
            <a:spLocks noGrp="1"/>
          </p:cNvSpPr>
          <p:nvPr>
            <p:ph type="subTitle" idx="7"/>
          </p:nvPr>
        </p:nvSpPr>
        <p:spPr>
          <a:xfrm>
            <a:off x="152242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995" name="Google Shape;2995;p52"/>
          <p:cNvSpPr txBox="1">
            <a:spLocks noGrp="1"/>
          </p:cNvSpPr>
          <p:nvPr>
            <p:ph type="subTitle" idx="8"/>
          </p:nvPr>
        </p:nvSpPr>
        <p:spPr>
          <a:xfrm>
            <a:off x="152242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a:spLocks noGrp="1"/>
          </p:cNvSpPr>
          <p:nvPr>
            <p:ph type="subTitle" idx="9"/>
          </p:nvPr>
        </p:nvSpPr>
        <p:spPr>
          <a:xfrm>
            <a:off x="3597450" y="3215961"/>
            <a:ext cx="1949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997" name="Google Shape;2997;p52"/>
          <p:cNvSpPr txBox="1">
            <a:spLocks noGrp="1"/>
          </p:cNvSpPr>
          <p:nvPr>
            <p:ph type="subTitle" idx="13"/>
          </p:nvPr>
        </p:nvSpPr>
        <p:spPr>
          <a:xfrm>
            <a:off x="3597500" y="3556017"/>
            <a:ext cx="19491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0" name="Google Shape;3000;p52"/>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1" name="Google Shape;3001;p52"/>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002" name="Google Shape;3002;p52"/>
          <p:cNvSpPr/>
          <p:nvPr/>
        </p:nvSpPr>
        <p:spPr>
          <a:xfrm>
            <a:off x="2254479" y="2837436"/>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3" name="Google Shape;3003;p52"/>
          <p:cNvSpPr txBox="1">
            <a:spLocks noGrp="1"/>
          </p:cNvSpPr>
          <p:nvPr>
            <p:ph type="subTitle" idx="14"/>
          </p:nvPr>
        </p:nvSpPr>
        <p:spPr>
          <a:xfrm>
            <a:off x="585667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004" name="Google Shape;3004;p52"/>
          <p:cNvSpPr txBox="1">
            <a:spLocks noGrp="1"/>
          </p:cNvSpPr>
          <p:nvPr>
            <p:ph type="subTitle" idx="15"/>
          </p:nvPr>
        </p:nvSpPr>
        <p:spPr>
          <a:xfrm>
            <a:off x="585667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7"/>
              <p:cNvSpPr/>
              <p:nvPr/>
            </p:nvSpPr>
            <p:spPr>
              <a:xfrm>
                <a:off x="1001931" y="4067797"/>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Web Pages</a:t>
            </a:r>
            <a:endParaRPr dirty="0"/>
          </a:p>
        </p:txBody>
      </p:sp>
      <p:sp>
        <p:nvSpPr>
          <p:cNvPr id="2140" name="Google Shape;2140;p37"/>
          <p:cNvSpPr txBox="1">
            <a:spLocks noGrp="1"/>
          </p:cNvSpPr>
          <p:nvPr>
            <p:ph type="subTitle" idx="1"/>
          </p:nvPr>
        </p:nvSpPr>
        <p:spPr>
          <a:xfrm>
            <a:off x="1664208" y="563152"/>
            <a:ext cx="2615100" cy="427418"/>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800" dirty="0"/>
              <a:t>Home</a:t>
            </a:r>
            <a:endParaRPr sz="2800" dirty="0"/>
          </a:p>
        </p:txBody>
      </p:sp>
      <p:sp>
        <p:nvSpPr>
          <p:cNvPr id="2141" name="Google Shape;2141;p37"/>
          <p:cNvSpPr txBox="1">
            <a:spLocks noGrp="1"/>
          </p:cNvSpPr>
          <p:nvPr>
            <p:ph type="subTitle" idx="3"/>
          </p:nvPr>
        </p:nvSpPr>
        <p:spPr>
          <a:xfrm>
            <a:off x="1671661" y="171235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800" dirty="0"/>
              <a:t>About</a:t>
            </a:r>
          </a:p>
        </p:txBody>
      </p:sp>
      <p:sp>
        <p:nvSpPr>
          <p:cNvPr id="2143" name="Google Shape;2143;p37"/>
          <p:cNvSpPr txBox="1">
            <a:spLocks noGrp="1"/>
          </p:cNvSpPr>
          <p:nvPr>
            <p:ph type="subTitle" idx="5"/>
          </p:nvPr>
        </p:nvSpPr>
        <p:spPr>
          <a:xfrm>
            <a:off x="1612535" y="279974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800" dirty="0"/>
              <a:t>Projects</a:t>
            </a:r>
            <a:endParaRPr sz="2800" dirty="0"/>
          </a:p>
        </p:txBody>
      </p:sp>
      <p:sp>
        <p:nvSpPr>
          <p:cNvPr id="2145" name="Google Shape;2145;p37"/>
          <p:cNvSpPr txBox="1">
            <a:spLocks noGrp="1"/>
          </p:cNvSpPr>
          <p:nvPr>
            <p:ph type="subTitle" idx="7"/>
          </p:nvPr>
        </p:nvSpPr>
        <p:spPr>
          <a:xfrm>
            <a:off x="1626255" y="3912171"/>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400" dirty="0"/>
              <a:t>Contact</a:t>
            </a:r>
            <a:endParaRPr sz="2400"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48" name="Google Shape;2148;p37"/>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9" name="Google Shape;2149;p37"/>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{DD144BA1-E208-4373-97E6-82FE38CE1DDD}</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600658"/>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700" dirty="0"/>
              <a:t>Home Page</a:t>
            </a:r>
            <a:endParaRPr sz="4700" dirty="0"/>
          </a:p>
        </p:txBody>
      </p:sp>
      <p:sp>
        <p:nvSpPr>
          <p:cNvPr id="2156" name="Google Shape;2156;p38"/>
          <p:cNvSpPr txBox="1">
            <a:spLocks noGrp="1"/>
          </p:cNvSpPr>
          <p:nvPr>
            <p:ph type="title" idx="2"/>
          </p:nvPr>
        </p:nvSpPr>
        <p:spPr>
          <a:xfrm>
            <a:off x="2971800" y="1501950"/>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3000000" cy="3000000"/>
        </p:xfrm>
        <a:graphic>
          <a:graphicData uri="http://schemas.openxmlformats.org/drawingml/2006/table">
            <a:tbl>
              <a:tblPr>
                <a:noFill/>
                <a:tableStyleId>{DD144BA1-E208-4373-97E6-82FE38CE1DDD}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3000000" cy="3000000"/>
        </p:xfrm>
        <a:graphic>
          <a:graphicData uri="http://schemas.openxmlformats.org/drawingml/2006/table">
            <a:tbl>
              <a:tblPr>
                <a:noFill/>
                <a:tableStyleId>{DD144BA1-E208-4373-97E6-82FE38CE1DDD}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3000000" cy="3000000"/>
        </p:xfrm>
        <a:graphic>
          <a:graphicData uri="http://schemas.openxmlformats.org/drawingml/2006/table">
            <a:tbl>
              <a:tblPr>
                <a:noFill/>
                <a:tableStyleId>{DD144BA1-E208-4373-97E6-82FE38CE1DDD}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3000000" cy="3000000"/>
        </p:xfrm>
        <a:graphic>
          <a:graphicData uri="http://schemas.openxmlformats.org/drawingml/2006/table">
            <a:tbl>
              <a:tblPr>
                <a:noFill/>
                <a:tableStyleId>{DD144BA1-E208-4373-97E6-82FE38CE1DDD}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9" name="Google Shape;2329;p44"/>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a:spLocks noGrp="1"/>
          </p:cNvSpPr>
          <p:nvPr>
            <p:ph type="subTitle" idx="1"/>
          </p:nvPr>
        </p:nvSpPr>
        <p:spPr>
          <a:xfrm>
            <a:off x="804672" y="1984248"/>
            <a:ext cx="32919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4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4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4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4" name="Google Shape;2444;p4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4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4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4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4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4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6" name="Google Shape;2566;p4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46"/>
          <p:cNvSpPr/>
          <p:nvPr/>
        </p:nvSpPr>
        <p:spPr>
          <a:xfrm>
            <a:off x="1434675" y="240932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970750" y="2028425"/>
              <a:ext cx="253500" cy="2535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46"/>
          <p:cNvSpPr/>
          <p:nvPr/>
        </p:nvSpPr>
        <p:spPr>
          <a:xfrm>
            <a:off x="2927025" y="231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2793638" y="2467221"/>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3076182" y="252887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2997241" y="2162816"/>
              <a:ext cx="197700" cy="1977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1" name="Google Shape;2611;p46"/>
          <p:cNvSpPr/>
          <p:nvPr/>
        </p:nvSpPr>
        <p:spPr>
          <a:xfrm>
            <a:off x="4228013" y="366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293235" y="3512996"/>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txBox="1"/>
          <p:nvPr/>
        </p:nvSpPr>
        <p:spPr>
          <a:xfrm>
            <a:off x="5266944"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723750" y="338323"/>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TotalTime>
  <Words>1098</Words>
  <Application>Microsoft Office PowerPoint</Application>
  <PresentationFormat>On-screen Show (16:9)</PresentationFormat>
  <Paragraphs>246</Paragraphs>
  <Slides>42</Slides>
  <Notes>42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42</vt:i4>
      </vt:variant>
    </vt:vector>
  </HeadingPairs>
  <TitlesOfParts>
    <vt:vector size="55" baseType="lpstr">
      <vt:lpstr>Barlow Semi Condensed Light</vt:lpstr>
      <vt:lpstr>Barlow Semi Condensed Medium</vt:lpstr>
      <vt:lpstr>Roboto Medium</vt:lpstr>
      <vt:lpstr>Fjalla One</vt:lpstr>
      <vt:lpstr>Barlow Semi Condensed</vt:lpstr>
      <vt:lpstr>Calibri</vt:lpstr>
      <vt:lpstr>Proxima Nova</vt:lpstr>
      <vt:lpstr>Arial</vt:lpstr>
      <vt:lpstr>Proxima Nova Semibold</vt:lpstr>
      <vt:lpstr>Amatic SC</vt:lpstr>
      <vt:lpstr>Roboto Condensed Light</vt:lpstr>
      <vt:lpstr>Technology Consulting by Slidesgo</vt:lpstr>
      <vt:lpstr>Slidesgo Final Pages</vt:lpstr>
      <vt:lpstr>My Portfolio</vt:lpstr>
      <vt:lpstr>Web Pages</vt:lpstr>
      <vt:lpstr>Home Page</vt:lpstr>
      <vt:lpstr>—Someone Famous</vt:lpstr>
      <vt:lpstr>Awesome Words</vt:lpstr>
      <vt:lpstr>Analysis</vt:lpstr>
      <vt:lpstr>333,000.00</vt:lpstr>
      <vt:lpstr>Target</vt:lpstr>
      <vt:lpstr>Our Process</vt:lpstr>
      <vt:lpstr>Whoa!</vt:lpstr>
      <vt:lpstr>Our Consultants</vt:lpstr>
      <vt:lpstr>Our Partners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Portfolio</dc:title>
  <dc:creator>PC</dc:creator>
  <cp:lastModifiedBy>PC</cp:lastModifiedBy>
  <cp:revision>5</cp:revision>
  <dcterms:modified xsi:type="dcterms:W3CDTF">2025-06-08T02:25:35Z</dcterms:modified>
</cp:coreProperties>
</file>